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70" r:id="rId3"/>
    <p:sldId id="271" r:id="rId4"/>
  </p:sldIdLst>
  <p:sldSz cx="12192000" cy="6858000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B63241"/>
    <a:srgbClr val="3E65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9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A8BB3D-308C-4490-98CD-72D2F25D57D3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9E6ACE17-61BC-490B-8A5E-62B773CC93D2}">
      <dgm:prSet phldrT="[Text]" custT="1"/>
      <dgm:spPr/>
      <dgm:t>
        <a:bodyPr/>
        <a:lstStyle/>
        <a:p>
          <a:r>
            <a:rPr lang="en-GB" sz="2000" b="1" dirty="0" smtClean="0">
              <a:latin typeface="Arial" panose="020B0604020202020204" pitchFamily="34" charset="0"/>
              <a:cs typeface="Arial" panose="020B0604020202020204" pitchFamily="34" charset="0"/>
            </a:rPr>
            <a:t>1</a:t>
          </a:r>
        </a:p>
      </dgm:t>
    </dgm:pt>
    <dgm:pt modelId="{69AD387B-EF03-4C0A-8CF8-22AA145F7209}" type="parTrans" cxnId="{29B318D9-4725-4295-A1F1-86B0FEDEE34B}">
      <dgm:prSet/>
      <dgm:spPr/>
      <dgm:t>
        <a:bodyPr/>
        <a:lstStyle/>
        <a:p>
          <a:endParaRPr lang="en-GB"/>
        </a:p>
      </dgm:t>
    </dgm:pt>
    <dgm:pt modelId="{85E53456-5D62-42BE-9EFB-43C81C061765}" type="sibTrans" cxnId="{29B318D9-4725-4295-A1F1-86B0FEDEE34B}">
      <dgm:prSet/>
      <dgm:spPr/>
      <dgm:t>
        <a:bodyPr/>
        <a:lstStyle/>
        <a:p>
          <a:endParaRPr lang="en-GB"/>
        </a:p>
      </dgm:t>
    </dgm:pt>
    <dgm:pt modelId="{693C0A60-984E-4575-96A2-BA33AE2C5FEC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Research available to wider audience beyond academic disciplines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71FBAD-7321-4317-9732-5B348E60AFA5}" type="parTrans" cxnId="{656EC836-0C15-4A5F-905D-1EF0FDCF8F66}">
      <dgm:prSet/>
      <dgm:spPr/>
      <dgm:t>
        <a:bodyPr/>
        <a:lstStyle/>
        <a:p>
          <a:endParaRPr lang="en-GB"/>
        </a:p>
      </dgm:t>
    </dgm:pt>
    <dgm:pt modelId="{5F4DB5E5-A540-4F86-AFB7-C1D1121455F0}" type="sibTrans" cxnId="{656EC836-0C15-4A5F-905D-1EF0FDCF8F66}">
      <dgm:prSet/>
      <dgm:spPr/>
      <dgm:t>
        <a:bodyPr/>
        <a:lstStyle/>
        <a:p>
          <a:endParaRPr lang="en-GB"/>
        </a:p>
      </dgm:t>
    </dgm:pt>
    <dgm:pt modelId="{ECFF8048-7A32-4530-9B0C-C03EEFB13D6F}">
      <dgm:prSet phldrT="[Text]" custT="1"/>
      <dgm:spPr/>
      <dgm:t>
        <a:bodyPr/>
        <a:lstStyle/>
        <a:p>
          <a:r>
            <a:rPr lang="en-GB" sz="2000" b="1" dirty="0" smtClean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endParaRPr lang="en-GB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1DDA9A-95F7-4141-8B1B-395C9FD2C0A4}" type="parTrans" cxnId="{9FF8739B-8ED6-483D-98B5-C56282F1E371}">
      <dgm:prSet/>
      <dgm:spPr/>
      <dgm:t>
        <a:bodyPr/>
        <a:lstStyle/>
        <a:p>
          <a:endParaRPr lang="en-GB"/>
        </a:p>
      </dgm:t>
    </dgm:pt>
    <dgm:pt modelId="{D3873DA8-2763-4904-9B82-623851E642F2}" type="sibTrans" cxnId="{9FF8739B-8ED6-483D-98B5-C56282F1E371}">
      <dgm:prSet/>
      <dgm:spPr/>
      <dgm:t>
        <a:bodyPr/>
        <a:lstStyle/>
        <a:p>
          <a:endParaRPr lang="en-GB"/>
        </a:p>
      </dgm:t>
    </dgm:pt>
    <dgm:pt modelId="{88C401C7-D456-4B17-802D-D39EA1863AA4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Researchers in developing countries gain full access to up-to-date literature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DEFEE5-7D60-4514-9FF4-FE5A0D418A1A}" type="parTrans" cxnId="{48DDAB25-8321-41BD-BAC6-5365EE061992}">
      <dgm:prSet/>
      <dgm:spPr/>
      <dgm:t>
        <a:bodyPr/>
        <a:lstStyle/>
        <a:p>
          <a:endParaRPr lang="en-GB"/>
        </a:p>
      </dgm:t>
    </dgm:pt>
    <dgm:pt modelId="{B7042C8A-95E9-47EF-A84F-A115E4C97B37}" type="sibTrans" cxnId="{48DDAB25-8321-41BD-BAC6-5365EE061992}">
      <dgm:prSet/>
      <dgm:spPr/>
      <dgm:t>
        <a:bodyPr/>
        <a:lstStyle/>
        <a:p>
          <a:endParaRPr lang="en-GB"/>
        </a:p>
      </dgm:t>
    </dgm:pt>
    <dgm:pt modelId="{36B59EBC-8796-4AE6-8331-AC1331D17697}">
      <dgm:prSet phldrT="[Text]" custT="1"/>
      <dgm:spPr/>
      <dgm:t>
        <a:bodyPr/>
        <a:lstStyle/>
        <a:p>
          <a:r>
            <a:rPr lang="en-GB" sz="2000" b="1" dirty="0" smtClean="0">
              <a:latin typeface="Arial" panose="020B0604020202020204" pitchFamily="34" charset="0"/>
              <a:cs typeface="Arial" panose="020B0604020202020204" pitchFamily="34" charset="0"/>
            </a:rPr>
            <a:t>3</a:t>
          </a:r>
          <a:endParaRPr lang="en-GB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811909-A038-4F37-B7EB-61C4E53A74A6}" type="parTrans" cxnId="{A64CFEF9-9D36-4288-9BDC-262446C6101A}">
      <dgm:prSet/>
      <dgm:spPr/>
      <dgm:t>
        <a:bodyPr/>
        <a:lstStyle/>
        <a:p>
          <a:endParaRPr lang="en-GB"/>
        </a:p>
      </dgm:t>
    </dgm:pt>
    <dgm:pt modelId="{DD156144-157D-4B89-810C-1957DD1E4AB5}" type="sibTrans" cxnId="{A64CFEF9-9D36-4288-9BDC-262446C6101A}">
      <dgm:prSet/>
      <dgm:spPr/>
      <dgm:t>
        <a:bodyPr/>
        <a:lstStyle/>
        <a:p>
          <a:endParaRPr lang="en-GB"/>
        </a:p>
      </dgm:t>
    </dgm:pt>
    <dgm:pt modelId="{1647A137-7498-4C12-9B58-3108F1EAF59A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Make SME’s and policy units aware of pertinent expertise and experience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E02448-EA1B-4ACB-B82E-C2BE827F3BCB}" type="parTrans" cxnId="{4CA8FEB5-AC2A-4B61-9900-8B9615E55972}">
      <dgm:prSet/>
      <dgm:spPr/>
      <dgm:t>
        <a:bodyPr/>
        <a:lstStyle/>
        <a:p>
          <a:endParaRPr lang="en-GB"/>
        </a:p>
      </dgm:t>
    </dgm:pt>
    <dgm:pt modelId="{3278AA53-CCE3-44F4-B497-8A99E5CCDBEB}" type="sibTrans" cxnId="{4CA8FEB5-AC2A-4B61-9900-8B9615E55972}">
      <dgm:prSet/>
      <dgm:spPr/>
      <dgm:t>
        <a:bodyPr/>
        <a:lstStyle/>
        <a:p>
          <a:endParaRPr lang="en-GB"/>
        </a:p>
      </dgm:t>
    </dgm:pt>
    <dgm:pt modelId="{F51071BC-7F56-4159-AF1E-6CFF676AC5F8}">
      <dgm:prSet phldrT="[Text]" custT="1"/>
      <dgm:spPr/>
      <dgm:t>
        <a:bodyPr/>
        <a:lstStyle/>
        <a:p>
          <a:r>
            <a:rPr lang="en-GB" sz="2000" b="1" dirty="0" smtClean="0"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en-GB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7FFB34-678A-47AB-8E69-03F18BA15C18}" type="parTrans" cxnId="{E38300E6-55B9-451C-9A83-A5448B1F52F3}">
      <dgm:prSet/>
      <dgm:spPr/>
      <dgm:t>
        <a:bodyPr/>
        <a:lstStyle/>
        <a:p>
          <a:endParaRPr lang="en-GB"/>
        </a:p>
      </dgm:t>
    </dgm:pt>
    <dgm:pt modelId="{17106D9E-095E-4394-A450-88B577505DE3}" type="sibTrans" cxnId="{E38300E6-55B9-451C-9A83-A5448B1F52F3}">
      <dgm:prSet/>
      <dgm:spPr/>
      <dgm:t>
        <a:bodyPr/>
        <a:lstStyle/>
        <a:p>
          <a:endParaRPr lang="en-GB"/>
        </a:p>
      </dgm:t>
    </dgm:pt>
    <dgm:pt modelId="{51FEDA53-DBCD-48E3-8080-0A324BB88C7A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Assists justification of public funding of research 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F4573A-EFD2-43D2-ACCA-73E368E5FF8E}" type="parTrans" cxnId="{D9ECD1B1-A50E-44E3-B66F-62E269A1A52D}">
      <dgm:prSet/>
      <dgm:spPr/>
      <dgm:t>
        <a:bodyPr/>
        <a:lstStyle/>
        <a:p>
          <a:endParaRPr lang="en-GB"/>
        </a:p>
      </dgm:t>
    </dgm:pt>
    <dgm:pt modelId="{B5A0DB30-4D16-45F9-AC50-6CA5A0ABF19D}" type="sibTrans" cxnId="{D9ECD1B1-A50E-44E3-B66F-62E269A1A52D}">
      <dgm:prSet/>
      <dgm:spPr/>
      <dgm:t>
        <a:bodyPr/>
        <a:lstStyle/>
        <a:p>
          <a:endParaRPr lang="en-GB"/>
        </a:p>
      </dgm:t>
    </dgm:pt>
    <dgm:pt modelId="{E635BA53-1104-4D10-B826-2A3EFCF67079}" type="pres">
      <dgm:prSet presAssocID="{C4A8BB3D-308C-4490-98CD-72D2F25D57D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C4F3684-B434-4923-9FB2-AA51A5096A48}" type="pres">
      <dgm:prSet presAssocID="{9E6ACE17-61BC-490B-8A5E-62B773CC93D2}" presName="linNode" presStyleCnt="0"/>
      <dgm:spPr/>
      <dgm:t>
        <a:bodyPr/>
        <a:lstStyle/>
        <a:p>
          <a:endParaRPr lang="en-GB"/>
        </a:p>
      </dgm:t>
    </dgm:pt>
    <dgm:pt modelId="{129BCB3E-5608-45D7-B309-C4E63465F157}" type="pres">
      <dgm:prSet presAssocID="{9E6ACE17-61BC-490B-8A5E-62B773CC93D2}" presName="parentText" presStyleLbl="node1" presStyleIdx="0" presStyleCnt="4" custScaleX="28136" custScaleY="38383" custLinFactNeighborY="2471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99395B3-B49E-4948-BFA2-E2478C380502}" type="pres">
      <dgm:prSet presAssocID="{9E6ACE17-61BC-490B-8A5E-62B773CC93D2}" presName="descendantText" presStyleLbl="alignAccFollowNode1" presStyleIdx="0" presStyleCnt="4" custScaleX="145555" custScaleY="42698" custLinFactNeighborX="-322" custLinFactNeighborY="424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3870EA0-0B08-4B74-A70E-0E2372532C94}" type="pres">
      <dgm:prSet presAssocID="{85E53456-5D62-42BE-9EFB-43C81C061765}" presName="sp" presStyleCnt="0"/>
      <dgm:spPr/>
      <dgm:t>
        <a:bodyPr/>
        <a:lstStyle/>
        <a:p>
          <a:endParaRPr lang="en-GB"/>
        </a:p>
      </dgm:t>
    </dgm:pt>
    <dgm:pt modelId="{B384160F-1BFD-457C-9D26-892253269524}" type="pres">
      <dgm:prSet presAssocID="{ECFF8048-7A32-4530-9B0C-C03EEFB13D6F}" presName="linNode" presStyleCnt="0"/>
      <dgm:spPr/>
      <dgm:t>
        <a:bodyPr/>
        <a:lstStyle/>
        <a:p>
          <a:endParaRPr lang="en-GB"/>
        </a:p>
      </dgm:t>
    </dgm:pt>
    <dgm:pt modelId="{CC53D739-CA30-4EE1-B8FE-E94339D413AA}" type="pres">
      <dgm:prSet presAssocID="{ECFF8048-7A32-4530-9B0C-C03EEFB13D6F}" presName="parentText" presStyleLbl="node1" presStyleIdx="1" presStyleCnt="4" custScaleX="27662" custScaleY="40765" custLinFactNeighborX="127" custLinFactNeighborY="177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39FC0B9-230D-4F89-9323-256E5B073B68}" type="pres">
      <dgm:prSet presAssocID="{ECFF8048-7A32-4530-9B0C-C03EEFB13D6F}" presName="descendantText" presStyleLbl="alignAccFollowNode1" presStyleIdx="1" presStyleCnt="4" custScaleX="145555" custScaleY="45646" custLinFactNeighborX="230" custLinFactNeighborY="11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16221D-28C3-4B35-896A-10A2983DEE1F}" type="pres">
      <dgm:prSet presAssocID="{D3873DA8-2763-4904-9B82-623851E642F2}" presName="sp" presStyleCnt="0"/>
      <dgm:spPr/>
      <dgm:t>
        <a:bodyPr/>
        <a:lstStyle/>
        <a:p>
          <a:endParaRPr lang="en-GB"/>
        </a:p>
      </dgm:t>
    </dgm:pt>
    <dgm:pt modelId="{4BC1AF7E-1503-4EB8-9979-12D740FE8432}" type="pres">
      <dgm:prSet presAssocID="{36B59EBC-8796-4AE6-8331-AC1331D17697}" presName="linNode" presStyleCnt="0"/>
      <dgm:spPr/>
      <dgm:t>
        <a:bodyPr/>
        <a:lstStyle/>
        <a:p>
          <a:endParaRPr lang="en-GB"/>
        </a:p>
      </dgm:t>
    </dgm:pt>
    <dgm:pt modelId="{917E248B-8717-4717-A25E-2563E72D6AAA}" type="pres">
      <dgm:prSet presAssocID="{36B59EBC-8796-4AE6-8331-AC1331D17697}" presName="parentText" presStyleLbl="node1" presStyleIdx="2" presStyleCnt="4" custScaleX="28652" custScaleY="41708" custLinFactNeighborX="-6" custLinFactNeighborY="367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5FF940-73EE-4680-A510-817CF95C6718}" type="pres">
      <dgm:prSet presAssocID="{36B59EBC-8796-4AE6-8331-AC1331D17697}" presName="descendantText" presStyleLbl="alignAccFollowNode1" presStyleIdx="2" presStyleCnt="4" custScaleX="145555" custScaleY="44471" custLinFactNeighborX="237" custLinFactNeighborY="6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4046F4-5C30-4004-9A4E-16F23A50CD2F}" type="pres">
      <dgm:prSet presAssocID="{DD156144-157D-4B89-810C-1957DD1E4AB5}" presName="sp" presStyleCnt="0"/>
      <dgm:spPr/>
    </dgm:pt>
    <dgm:pt modelId="{5C44B7A0-B5B2-4FB1-AE8F-DC121718510F}" type="pres">
      <dgm:prSet presAssocID="{F51071BC-7F56-4159-AF1E-6CFF676AC5F8}" presName="linNode" presStyleCnt="0"/>
      <dgm:spPr/>
    </dgm:pt>
    <dgm:pt modelId="{A0D14D9C-4E31-424C-BCF3-9639CD812328}" type="pres">
      <dgm:prSet presAssocID="{F51071BC-7F56-4159-AF1E-6CFF676AC5F8}" presName="parentText" presStyleLbl="node1" presStyleIdx="3" presStyleCnt="4" custScaleX="28494" custScaleY="38823" custLinFactNeighborX="-253" custLinFactNeighborY="-58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CF1D891-465D-4B54-9564-F3AC07B506E2}" type="pres">
      <dgm:prSet presAssocID="{F51071BC-7F56-4159-AF1E-6CFF676AC5F8}" presName="descendantText" presStyleLbl="alignAccFollowNode1" presStyleIdx="3" presStyleCnt="4" custScaleX="145555" custScaleY="41816" custLinFactNeighborX="237" custLinFactNeighborY="6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8DDAB25-8321-41BD-BAC6-5365EE061992}" srcId="{ECFF8048-7A32-4530-9B0C-C03EEFB13D6F}" destId="{88C401C7-D456-4B17-802D-D39EA1863AA4}" srcOrd="0" destOrd="0" parTransId="{21DEFEE5-7D60-4514-9FF4-FE5A0D418A1A}" sibTransId="{B7042C8A-95E9-47EF-A84F-A115E4C97B37}"/>
    <dgm:cxn modelId="{FA3E58A1-A5E3-47D3-912A-87190AB9662C}" type="presOf" srcId="{36B59EBC-8796-4AE6-8331-AC1331D17697}" destId="{917E248B-8717-4717-A25E-2563E72D6AAA}" srcOrd="0" destOrd="0" presId="urn:microsoft.com/office/officeart/2005/8/layout/vList5"/>
    <dgm:cxn modelId="{E38300E6-55B9-451C-9A83-A5448B1F52F3}" srcId="{C4A8BB3D-308C-4490-98CD-72D2F25D57D3}" destId="{F51071BC-7F56-4159-AF1E-6CFF676AC5F8}" srcOrd="3" destOrd="0" parTransId="{507FFB34-678A-47AB-8E69-03F18BA15C18}" sibTransId="{17106D9E-095E-4394-A450-88B577505DE3}"/>
    <dgm:cxn modelId="{A9764C7D-AE4B-4535-A6F9-CDC1C2EABC9D}" type="presOf" srcId="{51FEDA53-DBCD-48E3-8080-0A324BB88C7A}" destId="{5CF1D891-465D-4B54-9564-F3AC07B506E2}" srcOrd="0" destOrd="0" presId="urn:microsoft.com/office/officeart/2005/8/layout/vList5"/>
    <dgm:cxn modelId="{163B5A9E-34D8-4C69-AD1C-33FA283FD409}" type="presOf" srcId="{ECFF8048-7A32-4530-9B0C-C03EEFB13D6F}" destId="{CC53D739-CA30-4EE1-B8FE-E94339D413AA}" srcOrd="0" destOrd="0" presId="urn:microsoft.com/office/officeart/2005/8/layout/vList5"/>
    <dgm:cxn modelId="{1EE0B725-0088-4E86-8A42-3751345AB87B}" type="presOf" srcId="{693C0A60-984E-4575-96A2-BA33AE2C5FEC}" destId="{099395B3-B49E-4948-BFA2-E2478C380502}" srcOrd="0" destOrd="0" presId="urn:microsoft.com/office/officeart/2005/8/layout/vList5"/>
    <dgm:cxn modelId="{5A462520-41E2-4A1C-927A-2653FA358495}" type="presOf" srcId="{1647A137-7498-4C12-9B58-3108F1EAF59A}" destId="{A75FF940-73EE-4680-A510-817CF95C6718}" srcOrd="0" destOrd="0" presId="urn:microsoft.com/office/officeart/2005/8/layout/vList5"/>
    <dgm:cxn modelId="{9FF8739B-8ED6-483D-98B5-C56282F1E371}" srcId="{C4A8BB3D-308C-4490-98CD-72D2F25D57D3}" destId="{ECFF8048-7A32-4530-9B0C-C03EEFB13D6F}" srcOrd="1" destOrd="0" parTransId="{4D1DDA9A-95F7-4141-8B1B-395C9FD2C0A4}" sibTransId="{D3873DA8-2763-4904-9B82-623851E642F2}"/>
    <dgm:cxn modelId="{A64CFEF9-9D36-4288-9BDC-262446C6101A}" srcId="{C4A8BB3D-308C-4490-98CD-72D2F25D57D3}" destId="{36B59EBC-8796-4AE6-8331-AC1331D17697}" srcOrd="2" destOrd="0" parTransId="{82811909-A038-4F37-B7EB-61C4E53A74A6}" sibTransId="{DD156144-157D-4B89-810C-1957DD1E4AB5}"/>
    <dgm:cxn modelId="{D31A342A-A77C-4BA5-9E9C-E4D1F502A211}" type="presOf" srcId="{C4A8BB3D-308C-4490-98CD-72D2F25D57D3}" destId="{E635BA53-1104-4D10-B826-2A3EFCF67079}" srcOrd="0" destOrd="0" presId="urn:microsoft.com/office/officeart/2005/8/layout/vList5"/>
    <dgm:cxn modelId="{62ADA3FA-AA18-4283-9F73-D1D51857B4F8}" type="presOf" srcId="{88C401C7-D456-4B17-802D-D39EA1863AA4}" destId="{039FC0B9-230D-4F89-9323-256E5B073B68}" srcOrd="0" destOrd="0" presId="urn:microsoft.com/office/officeart/2005/8/layout/vList5"/>
    <dgm:cxn modelId="{A5197E3F-B211-422B-92A8-99B6EF055B8F}" type="presOf" srcId="{F51071BC-7F56-4159-AF1E-6CFF676AC5F8}" destId="{A0D14D9C-4E31-424C-BCF3-9639CD812328}" srcOrd="0" destOrd="0" presId="urn:microsoft.com/office/officeart/2005/8/layout/vList5"/>
    <dgm:cxn modelId="{29B318D9-4725-4295-A1F1-86B0FEDEE34B}" srcId="{C4A8BB3D-308C-4490-98CD-72D2F25D57D3}" destId="{9E6ACE17-61BC-490B-8A5E-62B773CC93D2}" srcOrd="0" destOrd="0" parTransId="{69AD387B-EF03-4C0A-8CF8-22AA145F7209}" sibTransId="{85E53456-5D62-42BE-9EFB-43C81C061765}"/>
    <dgm:cxn modelId="{4CA8FEB5-AC2A-4B61-9900-8B9615E55972}" srcId="{36B59EBC-8796-4AE6-8331-AC1331D17697}" destId="{1647A137-7498-4C12-9B58-3108F1EAF59A}" srcOrd="0" destOrd="0" parTransId="{F9E02448-EA1B-4ACB-B82E-C2BE827F3BCB}" sibTransId="{3278AA53-CCE3-44F4-B497-8A99E5CCDBEB}"/>
    <dgm:cxn modelId="{D9ECD1B1-A50E-44E3-B66F-62E269A1A52D}" srcId="{F51071BC-7F56-4159-AF1E-6CFF676AC5F8}" destId="{51FEDA53-DBCD-48E3-8080-0A324BB88C7A}" srcOrd="0" destOrd="0" parTransId="{DEF4573A-EFD2-43D2-ACCA-73E368E5FF8E}" sibTransId="{B5A0DB30-4D16-45F9-AC50-6CA5A0ABF19D}"/>
    <dgm:cxn modelId="{1EEA14E4-89B4-42B4-AA55-FAC5FB4BB01B}" type="presOf" srcId="{9E6ACE17-61BC-490B-8A5E-62B773CC93D2}" destId="{129BCB3E-5608-45D7-B309-C4E63465F157}" srcOrd="0" destOrd="0" presId="urn:microsoft.com/office/officeart/2005/8/layout/vList5"/>
    <dgm:cxn modelId="{656EC836-0C15-4A5F-905D-1EF0FDCF8F66}" srcId="{9E6ACE17-61BC-490B-8A5E-62B773CC93D2}" destId="{693C0A60-984E-4575-96A2-BA33AE2C5FEC}" srcOrd="0" destOrd="0" parTransId="{7A71FBAD-7321-4317-9732-5B348E60AFA5}" sibTransId="{5F4DB5E5-A540-4F86-AFB7-C1D1121455F0}"/>
    <dgm:cxn modelId="{589B9AA7-3E77-452D-9695-63340347968A}" type="presParOf" srcId="{E635BA53-1104-4D10-B826-2A3EFCF67079}" destId="{7C4F3684-B434-4923-9FB2-AA51A5096A48}" srcOrd="0" destOrd="0" presId="urn:microsoft.com/office/officeart/2005/8/layout/vList5"/>
    <dgm:cxn modelId="{BCE5C046-7358-4436-80AA-69F732C96B1D}" type="presParOf" srcId="{7C4F3684-B434-4923-9FB2-AA51A5096A48}" destId="{129BCB3E-5608-45D7-B309-C4E63465F157}" srcOrd="0" destOrd="0" presId="urn:microsoft.com/office/officeart/2005/8/layout/vList5"/>
    <dgm:cxn modelId="{155A51E8-FFDD-48A2-BFB3-87F3A06DDE04}" type="presParOf" srcId="{7C4F3684-B434-4923-9FB2-AA51A5096A48}" destId="{099395B3-B49E-4948-BFA2-E2478C380502}" srcOrd="1" destOrd="0" presId="urn:microsoft.com/office/officeart/2005/8/layout/vList5"/>
    <dgm:cxn modelId="{96B61C69-DAEE-4ADE-8965-9208C813DF03}" type="presParOf" srcId="{E635BA53-1104-4D10-B826-2A3EFCF67079}" destId="{F3870EA0-0B08-4B74-A70E-0E2372532C94}" srcOrd="1" destOrd="0" presId="urn:microsoft.com/office/officeart/2005/8/layout/vList5"/>
    <dgm:cxn modelId="{744ED011-3D0F-4CCE-99F5-FC6738E95A76}" type="presParOf" srcId="{E635BA53-1104-4D10-B826-2A3EFCF67079}" destId="{B384160F-1BFD-457C-9D26-892253269524}" srcOrd="2" destOrd="0" presId="urn:microsoft.com/office/officeart/2005/8/layout/vList5"/>
    <dgm:cxn modelId="{809BE628-B297-4C19-9454-84C2E0E97659}" type="presParOf" srcId="{B384160F-1BFD-457C-9D26-892253269524}" destId="{CC53D739-CA30-4EE1-B8FE-E94339D413AA}" srcOrd="0" destOrd="0" presId="urn:microsoft.com/office/officeart/2005/8/layout/vList5"/>
    <dgm:cxn modelId="{52CDE482-6D9F-4754-B14D-007CC3D76B30}" type="presParOf" srcId="{B384160F-1BFD-457C-9D26-892253269524}" destId="{039FC0B9-230D-4F89-9323-256E5B073B68}" srcOrd="1" destOrd="0" presId="urn:microsoft.com/office/officeart/2005/8/layout/vList5"/>
    <dgm:cxn modelId="{14DF8F28-8119-44DC-AE27-A28D92D7F8E4}" type="presParOf" srcId="{E635BA53-1104-4D10-B826-2A3EFCF67079}" destId="{1616221D-28C3-4B35-896A-10A2983DEE1F}" srcOrd="3" destOrd="0" presId="urn:microsoft.com/office/officeart/2005/8/layout/vList5"/>
    <dgm:cxn modelId="{FD7C4840-A90C-41CB-BF81-C79DD4BC94F2}" type="presParOf" srcId="{E635BA53-1104-4D10-B826-2A3EFCF67079}" destId="{4BC1AF7E-1503-4EB8-9979-12D740FE8432}" srcOrd="4" destOrd="0" presId="urn:microsoft.com/office/officeart/2005/8/layout/vList5"/>
    <dgm:cxn modelId="{7D78924D-525A-49E8-86FA-1DB6A8DCF88D}" type="presParOf" srcId="{4BC1AF7E-1503-4EB8-9979-12D740FE8432}" destId="{917E248B-8717-4717-A25E-2563E72D6AAA}" srcOrd="0" destOrd="0" presId="urn:microsoft.com/office/officeart/2005/8/layout/vList5"/>
    <dgm:cxn modelId="{F160B472-2FE2-4A9E-8616-677FA3059A8F}" type="presParOf" srcId="{4BC1AF7E-1503-4EB8-9979-12D740FE8432}" destId="{A75FF940-73EE-4680-A510-817CF95C6718}" srcOrd="1" destOrd="0" presId="urn:microsoft.com/office/officeart/2005/8/layout/vList5"/>
    <dgm:cxn modelId="{6FC54A34-F39A-4572-8323-D9D2FD1B8D0B}" type="presParOf" srcId="{E635BA53-1104-4D10-B826-2A3EFCF67079}" destId="{A34046F4-5C30-4004-9A4E-16F23A50CD2F}" srcOrd="5" destOrd="0" presId="urn:microsoft.com/office/officeart/2005/8/layout/vList5"/>
    <dgm:cxn modelId="{E83CCEE1-F523-439F-B9F6-0E3B8B60CA61}" type="presParOf" srcId="{E635BA53-1104-4D10-B826-2A3EFCF67079}" destId="{5C44B7A0-B5B2-4FB1-AE8F-DC121718510F}" srcOrd="6" destOrd="0" presId="urn:microsoft.com/office/officeart/2005/8/layout/vList5"/>
    <dgm:cxn modelId="{EB40E69F-F5D5-4E00-A9C4-E91C476AE23C}" type="presParOf" srcId="{5C44B7A0-B5B2-4FB1-AE8F-DC121718510F}" destId="{A0D14D9C-4E31-424C-BCF3-9639CD812328}" srcOrd="0" destOrd="0" presId="urn:microsoft.com/office/officeart/2005/8/layout/vList5"/>
    <dgm:cxn modelId="{E722068E-E212-4772-BDDC-639D350EF25F}" type="presParOf" srcId="{5C44B7A0-B5B2-4FB1-AE8F-DC121718510F}" destId="{5CF1D891-465D-4B54-9564-F3AC07B506E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A8BB3D-308C-4490-98CD-72D2F25D57D3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93E06726-4212-4A0E-B7B3-CF146723DD94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Financial implications for Universities, particularly in transition period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D5745C-A8CF-446F-8527-86ABF51CF7FC}" type="parTrans" cxnId="{BA1BBF3B-4A6F-48C6-A593-3E34549A69CC}">
      <dgm:prSet/>
      <dgm:spPr/>
      <dgm:t>
        <a:bodyPr/>
        <a:lstStyle/>
        <a:p>
          <a:endParaRPr lang="en-GB"/>
        </a:p>
      </dgm:t>
    </dgm:pt>
    <dgm:pt modelId="{68951A86-63DF-4A7E-9A6A-46BF8873AD5B}" type="sibTrans" cxnId="{BA1BBF3B-4A6F-48C6-A593-3E34549A69CC}">
      <dgm:prSet/>
      <dgm:spPr/>
      <dgm:t>
        <a:bodyPr/>
        <a:lstStyle/>
        <a:p>
          <a:endParaRPr lang="en-GB"/>
        </a:p>
      </dgm:t>
    </dgm:pt>
    <dgm:pt modelId="{5F33C28E-2499-4D71-AF81-00298B56E530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004B1B-1280-46EF-8B10-6EE6377662BC}" type="parTrans" cxnId="{DE8C416F-E220-4A7D-8408-E5DF1AA362AF}">
      <dgm:prSet/>
      <dgm:spPr/>
      <dgm:t>
        <a:bodyPr/>
        <a:lstStyle/>
        <a:p>
          <a:endParaRPr lang="en-GB"/>
        </a:p>
      </dgm:t>
    </dgm:pt>
    <dgm:pt modelId="{8F09F1FB-4CA4-4947-BBAC-A58CCACFB70C}" type="sibTrans" cxnId="{DE8C416F-E220-4A7D-8408-E5DF1AA362AF}">
      <dgm:prSet/>
      <dgm:spPr/>
      <dgm:t>
        <a:bodyPr/>
        <a:lstStyle/>
        <a:p>
          <a:endParaRPr lang="en-GB"/>
        </a:p>
      </dgm:t>
    </dgm:pt>
    <dgm:pt modelId="{D65008A5-45B8-4367-8F95-7A3947633987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A15D4A-6ABC-4739-AB79-5868FC435C23}" type="parTrans" cxnId="{44DF9121-96F0-4317-A79B-B4873BE1B699}">
      <dgm:prSet/>
      <dgm:spPr/>
      <dgm:t>
        <a:bodyPr/>
        <a:lstStyle/>
        <a:p>
          <a:endParaRPr lang="en-GB"/>
        </a:p>
      </dgm:t>
    </dgm:pt>
    <dgm:pt modelId="{B48DBA1E-41D2-450A-BBA9-1FB217436E33}" type="sibTrans" cxnId="{44DF9121-96F0-4317-A79B-B4873BE1B699}">
      <dgm:prSet/>
      <dgm:spPr/>
      <dgm:t>
        <a:bodyPr/>
        <a:lstStyle/>
        <a:p>
          <a:endParaRPr lang="en-GB"/>
        </a:p>
      </dgm:t>
    </dgm:pt>
    <dgm:pt modelId="{1FF2E419-722A-4DB5-AED8-F20C4E38F243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3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20FEFD-DBAA-4B05-B20C-C0EAF369FFCB}" type="parTrans" cxnId="{9B9C83D7-E6AD-460D-A3AB-8EAF886A32CF}">
      <dgm:prSet/>
      <dgm:spPr/>
      <dgm:t>
        <a:bodyPr/>
        <a:lstStyle/>
        <a:p>
          <a:endParaRPr lang="en-GB"/>
        </a:p>
      </dgm:t>
    </dgm:pt>
    <dgm:pt modelId="{1B980767-916C-4123-8368-CBBF41139425}" type="sibTrans" cxnId="{9B9C83D7-E6AD-460D-A3AB-8EAF886A32CF}">
      <dgm:prSet/>
      <dgm:spPr/>
      <dgm:t>
        <a:bodyPr/>
        <a:lstStyle/>
        <a:p>
          <a:endParaRPr lang="en-GB"/>
        </a:p>
      </dgm:t>
    </dgm:pt>
    <dgm:pt modelId="{37FEE3FD-1087-4BD6-931B-E353607422BE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Experienced hybrid journals </a:t>
          </a:r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not compliant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18412F-DC88-4BED-8531-3645B871FD95}" type="parTrans" cxnId="{89EE9A94-78D1-44A3-9550-A8B647534E9C}">
      <dgm:prSet/>
      <dgm:spPr/>
      <dgm:t>
        <a:bodyPr/>
        <a:lstStyle/>
        <a:p>
          <a:endParaRPr lang="en-GB"/>
        </a:p>
      </dgm:t>
    </dgm:pt>
    <dgm:pt modelId="{070E8B5D-A7D1-436A-A1E1-005F2A85151F}" type="sibTrans" cxnId="{89EE9A94-78D1-44A3-9550-A8B647534E9C}">
      <dgm:prSet/>
      <dgm:spPr/>
      <dgm:t>
        <a:bodyPr/>
        <a:lstStyle/>
        <a:p>
          <a:endParaRPr lang="en-GB"/>
        </a:p>
      </dgm:t>
    </dgm:pt>
    <dgm:pt modelId="{B7553439-E473-4EBF-97FE-8885483EF811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Barriers for </a:t>
          </a:r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(early-career) </a:t>
          </a:r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scientists to publish in ‘prestigious </a:t>
          </a:r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journals’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885A0D-3772-4799-8FEE-703CA6488586}" type="parTrans" cxnId="{1B09DC72-CCD7-48A5-927D-80D09B129D8B}">
      <dgm:prSet/>
      <dgm:spPr/>
      <dgm:t>
        <a:bodyPr/>
        <a:lstStyle/>
        <a:p>
          <a:endParaRPr lang="en-GB"/>
        </a:p>
      </dgm:t>
    </dgm:pt>
    <dgm:pt modelId="{A78EAC48-4883-462B-A625-2982F18C2DF4}" type="sibTrans" cxnId="{1B09DC72-CCD7-48A5-927D-80D09B129D8B}">
      <dgm:prSet/>
      <dgm:spPr/>
      <dgm:t>
        <a:bodyPr/>
        <a:lstStyle/>
        <a:p>
          <a:endParaRPr lang="en-GB"/>
        </a:p>
      </dgm:t>
    </dgm:pt>
    <dgm:pt modelId="{7B940C33-EDFE-4796-A77A-25D6684CC8A6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3126E4-F651-4D62-98D6-062FB76A8734}" type="parTrans" cxnId="{83466A55-DC47-41A4-959A-CD8AEC27D200}">
      <dgm:prSet/>
      <dgm:spPr/>
      <dgm:t>
        <a:bodyPr/>
        <a:lstStyle/>
        <a:p>
          <a:endParaRPr lang="en-GB"/>
        </a:p>
      </dgm:t>
    </dgm:pt>
    <dgm:pt modelId="{37ECD915-BBE1-4F7C-835A-FA9D83CEA743}" type="sibTrans" cxnId="{83466A55-DC47-41A4-959A-CD8AEC27D200}">
      <dgm:prSet/>
      <dgm:spPr/>
      <dgm:t>
        <a:bodyPr/>
        <a:lstStyle/>
        <a:p>
          <a:endParaRPr lang="en-GB"/>
        </a:p>
      </dgm:t>
    </dgm:pt>
    <dgm:pt modelId="{3A563AF7-FB51-41C5-9EEE-B6693736EAAB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Publishing </a:t>
          </a:r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not readily accessible </a:t>
          </a:r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to researchers in developing countries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FE8FCA-7C3C-4065-B89D-0FA46018872D}" type="parTrans" cxnId="{AD577036-B6B7-4A4C-A47F-3CF4AD0DD682}">
      <dgm:prSet/>
      <dgm:spPr/>
      <dgm:t>
        <a:bodyPr/>
        <a:lstStyle/>
        <a:p>
          <a:endParaRPr lang="en-GB"/>
        </a:p>
      </dgm:t>
    </dgm:pt>
    <dgm:pt modelId="{B333EB71-7DA8-478F-B62E-C116AB1D592B}" type="sibTrans" cxnId="{AD577036-B6B7-4A4C-A47F-3CF4AD0DD682}">
      <dgm:prSet/>
      <dgm:spPr/>
      <dgm:t>
        <a:bodyPr/>
        <a:lstStyle/>
        <a:p>
          <a:endParaRPr lang="en-GB"/>
        </a:p>
      </dgm:t>
    </dgm:pt>
    <dgm:pt modelId="{B2B5994D-322D-48B5-9324-82C868687E2B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5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ADE961-F470-42D9-B7A6-114EE318DC1C}" type="parTrans" cxnId="{37121625-6FFA-44FA-BE92-364D4CFA3B48}">
      <dgm:prSet/>
      <dgm:spPr/>
      <dgm:t>
        <a:bodyPr/>
        <a:lstStyle/>
        <a:p>
          <a:endParaRPr lang="en-GB"/>
        </a:p>
      </dgm:t>
    </dgm:pt>
    <dgm:pt modelId="{1B6E8A99-1760-4D96-9FB0-3BBAE9B6AC83}" type="sibTrans" cxnId="{37121625-6FFA-44FA-BE92-364D4CFA3B48}">
      <dgm:prSet/>
      <dgm:spPr/>
      <dgm:t>
        <a:bodyPr/>
        <a:lstStyle/>
        <a:p>
          <a:endParaRPr lang="en-GB"/>
        </a:p>
      </dgm:t>
    </dgm:pt>
    <dgm:pt modelId="{9D57DE96-A3C8-467E-B56A-067FB6658088}">
      <dgm:prSet phldrT="[Text]" custT="1"/>
      <dgm:spPr/>
      <dgm:t>
        <a:bodyPr/>
        <a:lstStyle/>
        <a:p>
          <a:r>
            <a:rPr lang="en-GB" sz="2400" dirty="0" smtClean="0">
              <a:latin typeface="Arial" panose="020B0604020202020204" pitchFamily="34" charset="0"/>
              <a:cs typeface="Arial" panose="020B0604020202020204" pitchFamily="34" charset="0"/>
            </a:rPr>
            <a:t>Potential financial drawbacks for learned societies which may affect charitable activities</a:t>
          </a:r>
          <a:endParaRPr lang="en-GB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446247-CE06-4DCC-B5D0-691536EE869C}" type="parTrans" cxnId="{5C30F57C-2DB1-428F-BE53-229ADF9048C6}">
      <dgm:prSet/>
      <dgm:spPr/>
      <dgm:t>
        <a:bodyPr/>
        <a:lstStyle/>
        <a:p>
          <a:endParaRPr lang="en-GB"/>
        </a:p>
      </dgm:t>
    </dgm:pt>
    <dgm:pt modelId="{68D3AE1C-BD42-4C8D-9535-BC3B23F24F2A}" type="sibTrans" cxnId="{5C30F57C-2DB1-428F-BE53-229ADF9048C6}">
      <dgm:prSet/>
      <dgm:spPr/>
      <dgm:t>
        <a:bodyPr/>
        <a:lstStyle/>
        <a:p>
          <a:endParaRPr lang="en-GB"/>
        </a:p>
      </dgm:t>
    </dgm:pt>
    <dgm:pt modelId="{E635BA53-1104-4D10-B826-2A3EFCF67079}" type="pres">
      <dgm:prSet presAssocID="{C4A8BB3D-308C-4490-98CD-72D2F25D57D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C7512B8-A153-429C-8310-221FC1A2B20E}" type="pres">
      <dgm:prSet presAssocID="{5F33C28E-2499-4D71-AF81-00298B56E530}" presName="linNode" presStyleCnt="0"/>
      <dgm:spPr/>
      <dgm:t>
        <a:bodyPr/>
        <a:lstStyle/>
        <a:p>
          <a:endParaRPr lang="en-GB"/>
        </a:p>
      </dgm:t>
    </dgm:pt>
    <dgm:pt modelId="{3117FB18-A7B9-4C5A-BDCC-7EC27F5D61E7}" type="pres">
      <dgm:prSet presAssocID="{5F33C28E-2499-4D71-AF81-00298B56E530}" presName="parentText" presStyleLbl="node1" presStyleIdx="0" presStyleCnt="5" custScaleX="2469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42AFA9-E694-44F4-9A96-BD3C1C2E13FA}" type="pres">
      <dgm:prSet presAssocID="{5F33C28E-2499-4D71-AF81-00298B56E530}" presName="descendantText" presStyleLbl="alignAccFollowNode1" presStyleIdx="0" presStyleCnt="5" custScaleX="145555" custScaleY="11318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533897-B3A8-437D-A26F-3354E56F9D11}" type="pres">
      <dgm:prSet presAssocID="{8F09F1FB-4CA4-4947-BBAC-A58CCACFB70C}" presName="sp" presStyleCnt="0"/>
      <dgm:spPr/>
      <dgm:t>
        <a:bodyPr/>
        <a:lstStyle/>
        <a:p>
          <a:endParaRPr lang="en-GB"/>
        </a:p>
      </dgm:t>
    </dgm:pt>
    <dgm:pt modelId="{D82A74E6-5559-4636-9225-C103401FCB75}" type="pres">
      <dgm:prSet presAssocID="{D65008A5-45B8-4367-8F95-7A3947633987}" presName="linNode" presStyleCnt="0"/>
      <dgm:spPr/>
      <dgm:t>
        <a:bodyPr/>
        <a:lstStyle/>
        <a:p>
          <a:endParaRPr lang="en-GB"/>
        </a:p>
      </dgm:t>
    </dgm:pt>
    <dgm:pt modelId="{0F1F5570-BA95-46BC-9888-0975F5E6999E}" type="pres">
      <dgm:prSet presAssocID="{D65008A5-45B8-4367-8F95-7A3947633987}" presName="parentText" presStyleLbl="node1" presStyleIdx="1" presStyleCnt="5" custScaleX="24217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58A53E-8F67-4E1C-BDFE-69613F493D19}" type="pres">
      <dgm:prSet presAssocID="{D65008A5-45B8-4367-8F95-7A3947633987}" presName="descendantText" presStyleLbl="alignAccFollowNode1" presStyleIdx="1" presStyleCnt="5" custScaleX="145555" custScaleY="11318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1CE7CED-CE7B-4C26-B3E9-F145BAFAC5BD}" type="pres">
      <dgm:prSet presAssocID="{B48DBA1E-41D2-450A-BBA9-1FB217436E33}" presName="sp" presStyleCnt="0"/>
      <dgm:spPr/>
      <dgm:t>
        <a:bodyPr/>
        <a:lstStyle/>
        <a:p>
          <a:endParaRPr lang="en-GB"/>
        </a:p>
      </dgm:t>
    </dgm:pt>
    <dgm:pt modelId="{7167C508-3647-4A56-9731-71A75DED6C26}" type="pres">
      <dgm:prSet presAssocID="{1FF2E419-722A-4DB5-AED8-F20C4E38F243}" presName="linNode" presStyleCnt="0"/>
      <dgm:spPr/>
      <dgm:t>
        <a:bodyPr/>
        <a:lstStyle/>
        <a:p>
          <a:endParaRPr lang="en-GB"/>
        </a:p>
      </dgm:t>
    </dgm:pt>
    <dgm:pt modelId="{A79BAB1F-8475-4476-B66D-D7FCF4ACCCCD}" type="pres">
      <dgm:prSet presAssocID="{1FF2E419-722A-4DB5-AED8-F20C4E38F243}" presName="parentText" presStyleLbl="node1" presStyleIdx="2" presStyleCnt="5" custScaleX="2328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4AC7D7-3856-4ACA-984F-195AC78447EF}" type="pres">
      <dgm:prSet presAssocID="{1FF2E419-722A-4DB5-AED8-F20C4E38F243}" presName="descendantText" presStyleLbl="alignAccFollowNode1" presStyleIdx="2" presStyleCnt="5" custScaleX="145555" custScaleY="11318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F0B515D-7F34-4EE3-A4F7-5B9652F7C6A0}" type="pres">
      <dgm:prSet presAssocID="{1B980767-916C-4123-8368-CBBF41139425}" presName="sp" presStyleCnt="0"/>
      <dgm:spPr/>
    </dgm:pt>
    <dgm:pt modelId="{50D2A604-9C46-485B-BFE4-62BBE255C053}" type="pres">
      <dgm:prSet presAssocID="{7B940C33-EDFE-4796-A77A-25D6684CC8A6}" presName="linNode" presStyleCnt="0"/>
      <dgm:spPr/>
    </dgm:pt>
    <dgm:pt modelId="{F5B61153-9676-467A-AFAD-C4E55FF7DB8E}" type="pres">
      <dgm:prSet presAssocID="{7B940C33-EDFE-4796-A77A-25D6684CC8A6}" presName="parentText" presStyleLbl="node1" presStyleIdx="3" presStyleCnt="5" custScaleX="2376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14B831-3A19-442D-8AFF-02F8FAAD70FB}" type="pres">
      <dgm:prSet presAssocID="{7B940C33-EDFE-4796-A77A-25D6684CC8A6}" presName="descendantText" presStyleLbl="alignAccFollowNode1" presStyleIdx="3" presStyleCnt="5" custScaleX="145555" custScaleY="11318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C142113-FDF8-41DB-91E7-F16C10523C12}" type="pres">
      <dgm:prSet presAssocID="{37ECD915-BBE1-4F7C-835A-FA9D83CEA743}" presName="sp" presStyleCnt="0"/>
      <dgm:spPr/>
    </dgm:pt>
    <dgm:pt modelId="{23DF047C-9E6F-43BC-9AC6-D9B77BE922D9}" type="pres">
      <dgm:prSet presAssocID="{B2B5994D-322D-48B5-9324-82C868687E2B}" presName="linNode" presStyleCnt="0"/>
      <dgm:spPr/>
    </dgm:pt>
    <dgm:pt modelId="{4B10A0F9-6BC7-4313-B347-581448142E6A}" type="pres">
      <dgm:prSet presAssocID="{B2B5994D-322D-48B5-9324-82C868687E2B}" presName="parentText" presStyleLbl="node1" presStyleIdx="4" presStyleCnt="5" custScaleX="2328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B7E933C-8BDF-47C5-9E66-87416F21F12A}" type="pres">
      <dgm:prSet presAssocID="{B2B5994D-322D-48B5-9324-82C868687E2B}" presName="descendantText" presStyleLbl="alignAccFollowNode1" presStyleIdx="4" presStyleCnt="5" custScaleX="145555" custScaleY="11318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4C2DE7F-3C32-4A22-8531-241B70B2FA8B}" type="presOf" srcId="{37FEE3FD-1087-4BD6-931B-E353607422BE}" destId="{4A42AFA9-E694-44F4-9A96-BD3C1C2E13FA}" srcOrd="0" destOrd="0" presId="urn:microsoft.com/office/officeart/2005/8/layout/vList5"/>
    <dgm:cxn modelId="{9097B560-6B21-4223-A679-4AA13216F728}" type="presOf" srcId="{C4A8BB3D-308C-4490-98CD-72D2F25D57D3}" destId="{E635BA53-1104-4D10-B826-2A3EFCF67079}" srcOrd="0" destOrd="0" presId="urn:microsoft.com/office/officeart/2005/8/layout/vList5"/>
    <dgm:cxn modelId="{44DF9121-96F0-4317-A79B-B4873BE1B699}" srcId="{C4A8BB3D-308C-4490-98CD-72D2F25D57D3}" destId="{D65008A5-45B8-4367-8F95-7A3947633987}" srcOrd="1" destOrd="0" parTransId="{D9A15D4A-6ABC-4739-AB79-5868FC435C23}" sibTransId="{B48DBA1E-41D2-450A-BBA9-1FB217436E33}"/>
    <dgm:cxn modelId="{83466A55-DC47-41A4-959A-CD8AEC27D200}" srcId="{C4A8BB3D-308C-4490-98CD-72D2F25D57D3}" destId="{7B940C33-EDFE-4796-A77A-25D6684CC8A6}" srcOrd="3" destOrd="0" parTransId="{763126E4-F651-4D62-98D6-062FB76A8734}" sibTransId="{37ECD915-BBE1-4F7C-835A-FA9D83CEA743}"/>
    <dgm:cxn modelId="{1B09DC72-CCD7-48A5-927D-80D09B129D8B}" srcId="{D65008A5-45B8-4367-8F95-7A3947633987}" destId="{B7553439-E473-4EBF-97FE-8885483EF811}" srcOrd="0" destOrd="0" parTransId="{DF885A0D-3772-4799-8FEE-703CA6488586}" sibTransId="{A78EAC48-4883-462B-A625-2982F18C2DF4}"/>
    <dgm:cxn modelId="{DE8C416F-E220-4A7D-8408-E5DF1AA362AF}" srcId="{C4A8BB3D-308C-4490-98CD-72D2F25D57D3}" destId="{5F33C28E-2499-4D71-AF81-00298B56E530}" srcOrd="0" destOrd="0" parTransId="{08004B1B-1280-46EF-8B10-6EE6377662BC}" sibTransId="{8F09F1FB-4CA4-4947-BBAC-A58CCACFB70C}"/>
    <dgm:cxn modelId="{37121625-6FFA-44FA-BE92-364D4CFA3B48}" srcId="{C4A8BB3D-308C-4490-98CD-72D2F25D57D3}" destId="{B2B5994D-322D-48B5-9324-82C868687E2B}" srcOrd="4" destOrd="0" parTransId="{8AADE961-F470-42D9-B7A6-114EE318DC1C}" sibTransId="{1B6E8A99-1760-4D96-9FB0-3BBAE9B6AC83}"/>
    <dgm:cxn modelId="{B486FD2F-8676-484E-9DE7-2C6FAB2E2641}" type="presOf" srcId="{5F33C28E-2499-4D71-AF81-00298B56E530}" destId="{3117FB18-A7B9-4C5A-BDCC-7EC27F5D61E7}" srcOrd="0" destOrd="0" presId="urn:microsoft.com/office/officeart/2005/8/layout/vList5"/>
    <dgm:cxn modelId="{BA1BBF3B-4A6F-48C6-A593-3E34549A69CC}" srcId="{1FF2E419-722A-4DB5-AED8-F20C4E38F243}" destId="{93E06726-4212-4A0E-B7B3-CF146723DD94}" srcOrd="0" destOrd="0" parTransId="{0FD5745C-A8CF-446F-8527-86ABF51CF7FC}" sibTransId="{68951A86-63DF-4A7E-9A6A-46BF8873AD5B}"/>
    <dgm:cxn modelId="{9B9C83D7-E6AD-460D-A3AB-8EAF886A32CF}" srcId="{C4A8BB3D-308C-4490-98CD-72D2F25D57D3}" destId="{1FF2E419-722A-4DB5-AED8-F20C4E38F243}" srcOrd="2" destOrd="0" parTransId="{E220FEFD-DBAA-4B05-B20C-C0EAF369FFCB}" sibTransId="{1B980767-916C-4123-8368-CBBF41139425}"/>
    <dgm:cxn modelId="{13738297-BA61-4F16-A270-93289906AB4B}" type="presOf" srcId="{D65008A5-45B8-4367-8F95-7A3947633987}" destId="{0F1F5570-BA95-46BC-9888-0975F5E6999E}" srcOrd="0" destOrd="0" presId="urn:microsoft.com/office/officeart/2005/8/layout/vList5"/>
    <dgm:cxn modelId="{56B580F7-FBEC-4050-A289-D7F64FE86802}" type="presOf" srcId="{B7553439-E473-4EBF-97FE-8885483EF811}" destId="{FF58A53E-8F67-4E1C-BDFE-69613F493D19}" srcOrd="0" destOrd="0" presId="urn:microsoft.com/office/officeart/2005/8/layout/vList5"/>
    <dgm:cxn modelId="{FD53F466-D56C-48F0-831A-F778253C6F1F}" type="presOf" srcId="{9D57DE96-A3C8-467E-B56A-067FB6658088}" destId="{FB7E933C-8BDF-47C5-9E66-87416F21F12A}" srcOrd="0" destOrd="0" presId="urn:microsoft.com/office/officeart/2005/8/layout/vList5"/>
    <dgm:cxn modelId="{84482FCD-D746-4FD8-8569-6DF8106A268C}" type="presOf" srcId="{B2B5994D-322D-48B5-9324-82C868687E2B}" destId="{4B10A0F9-6BC7-4313-B347-581448142E6A}" srcOrd="0" destOrd="0" presId="urn:microsoft.com/office/officeart/2005/8/layout/vList5"/>
    <dgm:cxn modelId="{551A6780-AA0C-4285-BA60-47999081D74C}" type="presOf" srcId="{7B940C33-EDFE-4796-A77A-25D6684CC8A6}" destId="{F5B61153-9676-467A-AFAD-C4E55FF7DB8E}" srcOrd="0" destOrd="0" presId="urn:microsoft.com/office/officeart/2005/8/layout/vList5"/>
    <dgm:cxn modelId="{44A81F8D-249A-461D-8F6D-2DB0AD89863B}" type="presOf" srcId="{3A563AF7-FB51-41C5-9EEE-B6693736EAAB}" destId="{A414B831-3A19-442D-8AFF-02F8FAAD70FB}" srcOrd="0" destOrd="0" presId="urn:microsoft.com/office/officeart/2005/8/layout/vList5"/>
    <dgm:cxn modelId="{A322A675-BAB8-4DDD-B92F-99C7B5460D83}" type="presOf" srcId="{93E06726-4212-4A0E-B7B3-CF146723DD94}" destId="{144AC7D7-3856-4ACA-984F-195AC78447EF}" srcOrd="0" destOrd="0" presId="urn:microsoft.com/office/officeart/2005/8/layout/vList5"/>
    <dgm:cxn modelId="{5C30F57C-2DB1-428F-BE53-229ADF9048C6}" srcId="{B2B5994D-322D-48B5-9324-82C868687E2B}" destId="{9D57DE96-A3C8-467E-B56A-067FB6658088}" srcOrd="0" destOrd="0" parTransId="{E3446247-CE06-4DCC-B5D0-691536EE869C}" sibTransId="{68D3AE1C-BD42-4C8D-9535-BC3B23F24F2A}"/>
    <dgm:cxn modelId="{0177B510-10D4-4E6F-9ED0-C909619FAD43}" type="presOf" srcId="{1FF2E419-722A-4DB5-AED8-F20C4E38F243}" destId="{A79BAB1F-8475-4476-B66D-D7FCF4ACCCCD}" srcOrd="0" destOrd="0" presId="urn:microsoft.com/office/officeart/2005/8/layout/vList5"/>
    <dgm:cxn modelId="{89EE9A94-78D1-44A3-9550-A8B647534E9C}" srcId="{5F33C28E-2499-4D71-AF81-00298B56E530}" destId="{37FEE3FD-1087-4BD6-931B-E353607422BE}" srcOrd="0" destOrd="0" parTransId="{FB18412F-DC88-4BED-8531-3645B871FD95}" sibTransId="{070E8B5D-A7D1-436A-A1E1-005F2A85151F}"/>
    <dgm:cxn modelId="{AD577036-B6B7-4A4C-A47F-3CF4AD0DD682}" srcId="{7B940C33-EDFE-4796-A77A-25D6684CC8A6}" destId="{3A563AF7-FB51-41C5-9EEE-B6693736EAAB}" srcOrd="0" destOrd="0" parTransId="{99FE8FCA-7C3C-4065-B89D-0FA46018872D}" sibTransId="{B333EB71-7DA8-478F-B62E-C116AB1D592B}"/>
    <dgm:cxn modelId="{708BB7DC-A7BC-41F3-85F6-18EFB58E1A20}" type="presParOf" srcId="{E635BA53-1104-4D10-B826-2A3EFCF67079}" destId="{CC7512B8-A153-429C-8310-221FC1A2B20E}" srcOrd="0" destOrd="0" presId="urn:microsoft.com/office/officeart/2005/8/layout/vList5"/>
    <dgm:cxn modelId="{B1D91728-71C4-403F-A1FF-79BADABCC947}" type="presParOf" srcId="{CC7512B8-A153-429C-8310-221FC1A2B20E}" destId="{3117FB18-A7B9-4C5A-BDCC-7EC27F5D61E7}" srcOrd="0" destOrd="0" presId="urn:microsoft.com/office/officeart/2005/8/layout/vList5"/>
    <dgm:cxn modelId="{D719BC76-2B34-4C30-9650-A05B7B2BD074}" type="presParOf" srcId="{CC7512B8-A153-429C-8310-221FC1A2B20E}" destId="{4A42AFA9-E694-44F4-9A96-BD3C1C2E13FA}" srcOrd="1" destOrd="0" presId="urn:microsoft.com/office/officeart/2005/8/layout/vList5"/>
    <dgm:cxn modelId="{836B1460-8EF6-408F-91CC-50310D33B81A}" type="presParOf" srcId="{E635BA53-1104-4D10-B826-2A3EFCF67079}" destId="{64533897-B3A8-437D-A26F-3354E56F9D11}" srcOrd="1" destOrd="0" presId="urn:microsoft.com/office/officeart/2005/8/layout/vList5"/>
    <dgm:cxn modelId="{6BF02464-AF84-4FFA-915A-5DBCC915B485}" type="presParOf" srcId="{E635BA53-1104-4D10-B826-2A3EFCF67079}" destId="{D82A74E6-5559-4636-9225-C103401FCB75}" srcOrd="2" destOrd="0" presId="urn:microsoft.com/office/officeart/2005/8/layout/vList5"/>
    <dgm:cxn modelId="{2F0579EE-1F94-4D2E-8990-23AAC92A3B58}" type="presParOf" srcId="{D82A74E6-5559-4636-9225-C103401FCB75}" destId="{0F1F5570-BA95-46BC-9888-0975F5E6999E}" srcOrd="0" destOrd="0" presId="urn:microsoft.com/office/officeart/2005/8/layout/vList5"/>
    <dgm:cxn modelId="{CA15624A-3E20-4498-94B1-04F1A7CED755}" type="presParOf" srcId="{D82A74E6-5559-4636-9225-C103401FCB75}" destId="{FF58A53E-8F67-4E1C-BDFE-69613F493D19}" srcOrd="1" destOrd="0" presId="urn:microsoft.com/office/officeart/2005/8/layout/vList5"/>
    <dgm:cxn modelId="{77E0ECAE-0D13-4C01-AE6E-E1732CD01FC0}" type="presParOf" srcId="{E635BA53-1104-4D10-B826-2A3EFCF67079}" destId="{91CE7CED-CE7B-4C26-B3E9-F145BAFAC5BD}" srcOrd="3" destOrd="0" presId="urn:microsoft.com/office/officeart/2005/8/layout/vList5"/>
    <dgm:cxn modelId="{9AA12ECE-5EA0-4BBE-83B2-BD78EBAA8F8E}" type="presParOf" srcId="{E635BA53-1104-4D10-B826-2A3EFCF67079}" destId="{7167C508-3647-4A56-9731-71A75DED6C26}" srcOrd="4" destOrd="0" presId="urn:microsoft.com/office/officeart/2005/8/layout/vList5"/>
    <dgm:cxn modelId="{D3798F93-B895-46DD-BB5E-572E65E3310E}" type="presParOf" srcId="{7167C508-3647-4A56-9731-71A75DED6C26}" destId="{A79BAB1F-8475-4476-B66D-D7FCF4ACCCCD}" srcOrd="0" destOrd="0" presId="urn:microsoft.com/office/officeart/2005/8/layout/vList5"/>
    <dgm:cxn modelId="{0DFAF287-42F0-4CCB-99C3-915AD6A8676B}" type="presParOf" srcId="{7167C508-3647-4A56-9731-71A75DED6C26}" destId="{144AC7D7-3856-4ACA-984F-195AC78447EF}" srcOrd="1" destOrd="0" presId="urn:microsoft.com/office/officeart/2005/8/layout/vList5"/>
    <dgm:cxn modelId="{77558FB7-0C8D-4AC2-9FEC-926A5AA28F7E}" type="presParOf" srcId="{E635BA53-1104-4D10-B826-2A3EFCF67079}" destId="{4F0B515D-7F34-4EE3-A4F7-5B9652F7C6A0}" srcOrd="5" destOrd="0" presId="urn:microsoft.com/office/officeart/2005/8/layout/vList5"/>
    <dgm:cxn modelId="{D00DC169-B977-4724-9B35-68EB7E98AD4B}" type="presParOf" srcId="{E635BA53-1104-4D10-B826-2A3EFCF67079}" destId="{50D2A604-9C46-485B-BFE4-62BBE255C053}" srcOrd="6" destOrd="0" presId="urn:microsoft.com/office/officeart/2005/8/layout/vList5"/>
    <dgm:cxn modelId="{DA72E145-8F13-4EE6-83DB-6141DD5B9BCC}" type="presParOf" srcId="{50D2A604-9C46-485B-BFE4-62BBE255C053}" destId="{F5B61153-9676-467A-AFAD-C4E55FF7DB8E}" srcOrd="0" destOrd="0" presId="urn:microsoft.com/office/officeart/2005/8/layout/vList5"/>
    <dgm:cxn modelId="{4AD21931-5B84-454C-8DA7-C87A899EEF00}" type="presParOf" srcId="{50D2A604-9C46-485B-BFE4-62BBE255C053}" destId="{A414B831-3A19-442D-8AFF-02F8FAAD70FB}" srcOrd="1" destOrd="0" presId="urn:microsoft.com/office/officeart/2005/8/layout/vList5"/>
    <dgm:cxn modelId="{CA45E187-C3F1-4356-99F6-91AA23FE8FA1}" type="presParOf" srcId="{E635BA53-1104-4D10-B826-2A3EFCF67079}" destId="{FC142113-FDF8-41DB-91E7-F16C10523C12}" srcOrd="7" destOrd="0" presId="urn:microsoft.com/office/officeart/2005/8/layout/vList5"/>
    <dgm:cxn modelId="{248DBCB6-301A-4508-A911-5A4557ADB8C3}" type="presParOf" srcId="{E635BA53-1104-4D10-B826-2A3EFCF67079}" destId="{23DF047C-9E6F-43BC-9AC6-D9B77BE922D9}" srcOrd="8" destOrd="0" presId="urn:microsoft.com/office/officeart/2005/8/layout/vList5"/>
    <dgm:cxn modelId="{E9607B2C-80BF-4D5A-A219-09D8137E0C67}" type="presParOf" srcId="{23DF047C-9E6F-43BC-9AC6-D9B77BE922D9}" destId="{4B10A0F9-6BC7-4313-B347-581448142E6A}" srcOrd="0" destOrd="0" presId="urn:microsoft.com/office/officeart/2005/8/layout/vList5"/>
    <dgm:cxn modelId="{8C4DFE99-D747-4418-A7A1-6F3817EDFD4F}" type="presParOf" srcId="{23DF047C-9E6F-43BC-9AC6-D9B77BE922D9}" destId="{FB7E933C-8BDF-47C5-9E66-87416F21F12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395B3-B49E-4948-BFA2-E2478C380502}">
      <dsp:nvSpPr>
        <dsp:cNvPr id="0" name=""/>
        <dsp:cNvSpPr/>
      </dsp:nvSpPr>
      <dsp:spPr>
        <a:xfrm rot="5400000">
          <a:off x="6056743" y="-4731125"/>
          <a:ext cx="1011362" cy="1080176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Research available to wider audience beyond academic disciplines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161542" y="213447"/>
        <a:ext cx="10752395" cy="912620"/>
      </dsp:txXfrm>
    </dsp:sp>
    <dsp:sp modelId="{129BCB3E-5608-45D7-B309-C4E63465F157}">
      <dsp:nvSpPr>
        <dsp:cNvPr id="0" name=""/>
        <dsp:cNvSpPr/>
      </dsp:nvSpPr>
      <dsp:spPr>
        <a:xfrm>
          <a:off x="484" y="74124"/>
          <a:ext cx="1174498" cy="113644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1</a:t>
          </a:r>
        </a:p>
      </dsp:txBody>
      <dsp:txXfrm>
        <a:off x="55961" y="129601"/>
        <a:ext cx="1063544" cy="1025490"/>
      </dsp:txXfrm>
    </dsp:sp>
    <dsp:sp modelId="{039FC0B9-230D-4F89-9323-256E5B073B68}">
      <dsp:nvSpPr>
        <dsp:cNvPr id="0" name=""/>
        <dsp:cNvSpPr/>
      </dsp:nvSpPr>
      <dsp:spPr>
        <a:xfrm rot="5400000">
          <a:off x="6029198" y="-3496558"/>
          <a:ext cx="1081190" cy="10823566"/>
        </a:xfrm>
        <a:prstGeom prst="round2SameRect">
          <a:avLst/>
        </a:prstGeom>
        <a:solidFill>
          <a:schemeClr val="accent5">
            <a:tint val="40000"/>
            <a:alpha val="90000"/>
            <a:hueOff val="-2463918"/>
            <a:satOff val="-4272"/>
            <a:lumOff val="-43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2463918"/>
              <a:satOff val="-4272"/>
              <a:lumOff val="-4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Researchers in developing countries gain full access to up-to-date literature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158011" y="1427408"/>
        <a:ext cx="10770787" cy="975632"/>
      </dsp:txXfrm>
    </dsp:sp>
    <dsp:sp modelId="{CC53D739-CA30-4EE1-B8FE-E94339D413AA}">
      <dsp:nvSpPr>
        <dsp:cNvPr id="0" name=""/>
        <dsp:cNvSpPr/>
      </dsp:nvSpPr>
      <dsp:spPr>
        <a:xfrm>
          <a:off x="9927" y="1338031"/>
          <a:ext cx="1157042" cy="1206971"/>
        </a:xfrm>
        <a:prstGeom prst="round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endParaRPr lang="en-GB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409" y="1394513"/>
        <a:ext cx="1044078" cy="1094007"/>
      </dsp:txXfrm>
    </dsp:sp>
    <dsp:sp modelId="{A75FF940-73EE-4680-A510-817CF95C6718}">
      <dsp:nvSpPr>
        <dsp:cNvPr id="0" name=""/>
        <dsp:cNvSpPr/>
      </dsp:nvSpPr>
      <dsp:spPr>
        <a:xfrm rot="5400000">
          <a:off x="6064914" y="-2117867"/>
          <a:ext cx="1053358" cy="10779966"/>
        </a:xfrm>
        <a:prstGeom prst="round2SameRect">
          <a:avLst/>
        </a:prstGeom>
        <a:solidFill>
          <a:schemeClr val="accent5">
            <a:tint val="40000"/>
            <a:alpha val="90000"/>
            <a:hueOff val="-4927837"/>
            <a:satOff val="-8544"/>
            <a:lumOff val="-85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4927837"/>
              <a:satOff val="-8544"/>
              <a:lumOff val="-8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Make SME’s and policy units aware of pertinent expertise and experience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201611" y="2796857"/>
        <a:ext cx="10728545" cy="950516"/>
      </dsp:txXfrm>
    </dsp:sp>
    <dsp:sp modelId="{917E248B-8717-4717-A25E-2563E72D6AAA}">
      <dsp:nvSpPr>
        <dsp:cNvPr id="0" name=""/>
        <dsp:cNvSpPr/>
      </dsp:nvSpPr>
      <dsp:spPr>
        <a:xfrm>
          <a:off x="39" y="2651324"/>
          <a:ext cx="1193624" cy="1234891"/>
        </a:xfrm>
        <a:prstGeom prst="round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3</a:t>
          </a:r>
          <a:endParaRPr lang="en-GB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307" y="2709592"/>
        <a:ext cx="1077088" cy="1118355"/>
      </dsp:txXfrm>
    </dsp:sp>
    <dsp:sp modelId="{5CF1D891-465D-4B54-9564-F3AC07B506E2}">
      <dsp:nvSpPr>
        <dsp:cNvPr id="0" name=""/>
        <dsp:cNvSpPr/>
      </dsp:nvSpPr>
      <dsp:spPr>
        <a:xfrm rot="5400000">
          <a:off x="6090908" y="-783095"/>
          <a:ext cx="990471" cy="10790866"/>
        </a:xfrm>
        <a:prstGeom prst="round2SameRect">
          <a:avLst/>
        </a:prstGeom>
        <a:solidFill>
          <a:schemeClr val="accent5">
            <a:tint val="40000"/>
            <a:alpha val="90000"/>
            <a:hueOff val="-7391755"/>
            <a:satOff val="-12816"/>
            <a:lumOff val="-128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391755"/>
              <a:satOff val="-12816"/>
              <a:lumOff val="-12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Assists justification of public funding of research 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190711" y="4165453"/>
        <a:ext cx="10742515" cy="893769"/>
      </dsp:txXfrm>
    </dsp:sp>
    <dsp:sp modelId="{A0D14D9C-4E31-424C-BCF3-9639CD812328}">
      <dsp:nvSpPr>
        <dsp:cNvPr id="0" name=""/>
        <dsp:cNvSpPr/>
      </dsp:nvSpPr>
      <dsp:spPr>
        <a:xfrm>
          <a:off x="0" y="4006069"/>
          <a:ext cx="1188242" cy="1149472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en-GB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13" y="4062182"/>
        <a:ext cx="1076016" cy="10372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42AFA9-E694-44F4-9A96-BD3C1C2E13FA}">
      <dsp:nvSpPr>
        <dsp:cNvPr id="0" name=""/>
        <dsp:cNvSpPr/>
      </dsp:nvSpPr>
      <dsp:spPr>
        <a:xfrm rot="5400000">
          <a:off x="6070262" y="-4975818"/>
          <a:ext cx="893908" cy="1094340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Experienced hybrid journals </a:t>
          </a: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not compliant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045517" y="92564"/>
        <a:ext cx="10899763" cy="806634"/>
      </dsp:txXfrm>
    </dsp:sp>
    <dsp:sp modelId="{3117FB18-A7B9-4C5A-BDCC-7EC27F5D61E7}">
      <dsp:nvSpPr>
        <dsp:cNvPr id="0" name=""/>
        <dsp:cNvSpPr/>
      </dsp:nvSpPr>
      <dsp:spPr>
        <a:xfrm>
          <a:off x="1013" y="2257"/>
          <a:ext cx="1044502" cy="9872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206" y="50450"/>
        <a:ext cx="948116" cy="890860"/>
      </dsp:txXfrm>
    </dsp:sp>
    <dsp:sp modelId="{FF58A53E-8F67-4E1C-BDFE-69613F493D19}">
      <dsp:nvSpPr>
        <dsp:cNvPr id="0" name=""/>
        <dsp:cNvSpPr/>
      </dsp:nvSpPr>
      <dsp:spPr>
        <a:xfrm rot="5400000">
          <a:off x="6062873" y="-3950120"/>
          <a:ext cx="893908" cy="10965221"/>
        </a:xfrm>
        <a:prstGeom prst="round2SameRect">
          <a:avLst/>
        </a:prstGeom>
        <a:solidFill>
          <a:schemeClr val="accent2">
            <a:tint val="40000"/>
            <a:alpha val="90000"/>
            <a:hueOff val="-212306"/>
            <a:satOff val="-18836"/>
            <a:lumOff val="-19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12306"/>
              <a:satOff val="-18836"/>
              <a:lumOff val="-1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Barriers for </a:t>
          </a: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(early-career) </a:t>
          </a: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scientists to publish in ‘prestigious </a:t>
          </a: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journals’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027217" y="1129173"/>
        <a:ext cx="10921584" cy="806634"/>
      </dsp:txXfrm>
    </dsp:sp>
    <dsp:sp modelId="{0F1F5570-BA95-46BC-9888-0975F5E6999E}">
      <dsp:nvSpPr>
        <dsp:cNvPr id="0" name=""/>
        <dsp:cNvSpPr/>
      </dsp:nvSpPr>
      <dsp:spPr>
        <a:xfrm>
          <a:off x="1013" y="1038867"/>
          <a:ext cx="1026202" cy="987246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206" y="1087060"/>
        <a:ext cx="929816" cy="890860"/>
      </dsp:txXfrm>
    </dsp:sp>
    <dsp:sp modelId="{144AC7D7-3856-4ACA-984F-195AC78447EF}">
      <dsp:nvSpPr>
        <dsp:cNvPr id="0" name=""/>
        <dsp:cNvSpPr/>
      </dsp:nvSpPr>
      <dsp:spPr>
        <a:xfrm rot="5400000">
          <a:off x="6042690" y="-2929877"/>
          <a:ext cx="893908" cy="10997953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Financial implications for Universities, particularly in transition period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990668" y="2165782"/>
        <a:ext cx="10954316" cy="806634"/>
      </dsp:txXfrm>
    </dsp:sp>
    <dsp:sp modelId="{A79BAB1F-8475-4476-B66D-D7FCF4ACCCCD}">
      <dsp:nvSpPr>
        <dsp:cNvPr id="0" name=""/>
        <dsp:cNvSpPr/>
      </dsp:nvSpPr>
      <dsp:spPr>
        <a:xfrm>
          <a:off x="1013" y="2075476"/>
          <a:ext cx="989654" cy="987246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3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206" y="2123669"/>
        <a:ext cx="893268" cy="890860"/>
      </dsp:txXfrm>
    </dsp:sp>
    <dsp:sp modelId="{A414B831-3A19-442D-8AFF-02F8FAAD70FB}">
      <dsp:nvSpPr>
        <dsp:cNvPr id="0" name=""/>
        <dsp:cNvSpPr/>
      </dsp:nvSpPr>
      <dsp:spPr>
        <a:xfrm rot="5400000">
          <a:off x="6050049" y="-1882357"/>
          <a:ext cx="893908" cy="10976132"/>
        </a:xfrm>
        <a:prstGeom prst="round2SameRect">
          <a:avLst/>
        </a:prstGeom>
        <a:solidFill>
          <a:schemeClr val="accent2">
            <a:tint val="40000"/>
            <a:alpha val="90000"/>
            <a:hueOff val="-636919"/>
            <a:satOff val="-56510"/>
            <a:lumOff val="-577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636919"/>
              <a:satOff val="-56510"/>
              <a:lumOff val="-5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Publishing </a:t>
          </a: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not readily accessible </a:t>
          </a: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to researchers in developing countries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008938" y="3202391"/>
        <a:ext cx="10932495" cy="806634"/>
      </dsp:txXfrm>
    </dsp:sp>
    <dsp:sp modelId="{F5B61153-9676-467A-AFAD-C4E55FF7DB8E}">
      <dsp:nvSpPr>
        <dsp:cNvPr id="0" name=""/>
        <dsp:cNvSpPr/>
      </dsp:nvSpPr>
      <dsp:spPr>
        <a:xfrm>
          <a:off x="1013" y="3112085"/>
          <a:ext cx="1007923" cy="987246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206" y="3160278"/>
        <a:ext cx="911537" cy="890860"/>
      </dsp:txXfrm>
    </dsp:sp>
    <dsp:sp modelId="{FB7E933C-8BDF-47C5-9E66-87416F21F12A}">
      <dsp:nvSpPr>
        <dsp:cNvPr id="0" name=""/>
        <dsp:cNvSpPr/>
      </dsp:nvSpPr>
      <dsp:spPr>
        <a:xfrm rot="5400000">
          <a:off x="6042690" y="-856659"/>
          <a:ext cx="893908" cy="10997953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Potential financial drawbacks for learned societies which may affect charitable activities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990668" y="4239000"/>
        <a:ext cx="10954316" cy="806634"/>
      </dsp:txXfrm>
    </dsp:sp>
    <dsp:sp modelId="{4B10A0F9-6BC7-4313-B347-581448142E6A}">
      <dsp:nvSpPr>
        <dsp:cNvPr id="0" name=""/>
        <dsp:cNvSpPr/>
      </dsp:nvSpPr>
      <dsp:spPr>
        <a:xfrm>
          <a:off x="1013" y="4148694"/>
          <a:ext cx="989654" cy="987246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5</a:t>
          </a:r>
          <a:endParaRPr lang="en-GB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206" y="4196887"/>
        <a:ext cx="893268" cy="890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35E325-1CD0-4885-A8E6-F7208A45AC57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53DC55-FF51-4BFE-A9A3-EBABE1F448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4543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883AC489-BB2F-4A9F-9B2B-2A058E281A6F}" type="slidenum">
              <a:rPr lang="en-GB" altLang="en-US" sz="1200"/>
              <a:pPr eaLnBrk="1" hangingPunct="1"/>
              <a:t>1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2449979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7120977-99BA-4255-AB20-43F3BFEF2909}" type="slidenum">
              <a:rPr lang="en-GB" altLang="en-US" sz="1200"/>
              <a:pPr eaLnBrk="1" hangingPunct="1"/>
              <a:t>2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100087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97120977-99BA-4255-AB20-43F3BFEF2909}" type="slidenum">
              <a:rPr lang="en-GB" altLang="en-US" sz="1200"/>
              <a:pPr eaLnBrk="1" hangingPunct="1"/>
              <a:t>3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2265251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ban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536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DD56C3-6DE4-4C36-B506-3DD78264B713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CEFAB-DD7B-4EAC-ADFC-BA761C657A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34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115A38-9DFC-4896-9F01-3AD4AC0609E5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8C1A1-6523-45D4-B498-09BBDC4431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324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FD20A8-3924-4304-90A4-CEAB18CE78A1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E4577-B5B7-4913-A6B7-B0D41DECDB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900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2364BD-FB14-4F26-A1F1-C2915570C122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85336-28DD-4E61-8D5D-27345502B5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5095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09EB69-E8E6-4DF7-9995-DC8862BD2945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4C7AB0-C840-4BB4-9133-18450F7238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374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825003-7649-46F8-BB35-FC35D2BD2C2D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96C82-AB24-42B4-8F0A-ECB838A79D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483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5F5F60-7D1B-4E53-B356-F584FBC26FB1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ECB34-D1C8-4978-9D7C-F8A93455AF1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2620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D474EA-8BB0-4A78-A05F-D632D542D73E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3A214-A3B7-492E-BE03-C2C18E3412C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6741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107A17-C5D6-4441-A859-15DCED5CCA7D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8C7D1-8FF0-4990-9AED-3A739A7B93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316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DBF801-290C-42D1-8D7F-E8AE991E3F99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5F951B-6D67-42BB-A61E-29702299A5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29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C8C17E92-E679-44D1-BAED-CA27EED2D1A4}" type="datetimeFigureOut">
              <a:rPr lang="en-GB" altLang="en-US"/>
              <a:pPr/>
              <a:t>05/11/2019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37A4560-3B06-4F2A-A15C-2B4FE57D43E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MS PGothic" pitchFamily="34" charset="-128"/>
          <a:cs typeface="ＭＳ Ｐゴシック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MS PGothic" pitchFamily="34" charset="-128"/>
          <a:cs typeface="ＭＳ Ｐゴシック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MS PGothic" pitchFamily="34" charset="-128"/>
          <a:cs typeface="ＭＳ Ｐゴシック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MS PGothic" pitchFamily="34" charset="-128"/>
          <a:cs typeface="ＭＳ Ｐゴシック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9pPr>
    </p:titleStyle>
    <p:bodyStyle>
      <a:lvl1pPr marL="227013" indent="-227013" algn="l" defTabSz="912813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684213" indent="-227013" algn="l" defTabSz="912813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1413" indent="-227013" algn="l" defTabSz="912813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598613" indent="-227013" algn="l" defTabSz="912813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5813" indent="-227013" algn="l" defTabSz="912813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64" b="-15564"/>
          <a:stretch/>
        </p:blipFill>
        <p:spPr bwMode="auto">
          <a:xfrm>
            <a:off x="0" y="1522854"/>
            <a:ext cx="12192000" cy="709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" name="TextBox 1"/>
          <p:cNvSpPr txBox="1">
            <a:spLocks noChangeArrowheads="1"/>
          </p:cNvSpPr>
          <p:nvPr/>
        </p:nvSpPr>
        <p:spPr bwMode="auto">
          <a:xfrm>
            <a:off x="1511300" y="457200"/>
            <a:ext cx="117292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GB" altLang="en-US" sz="2800" dirty="0" smtClean="0">
                <a:solidFill>
                  <a:schemeClr val="bg1"/>
                </a:solidFill>
                <a:latin typeface="Arial Bold" charset="0"/>
              </a:rPr>
              <a:t>Potential Impact of Plan S from a Researcher’s Perspective</a:t>
            </a:r>
            <a:endParaRPr lang="en-GB" altLang="en-US" sz="2800" dirty="0">
              <a:solidFill>
                <a:schemeClr val="bg1"/>
              </a:solidFill>
              <a:latin typeface="Arial Bold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27000" y="5070998"/>
            <a:ext cx="12319000" cy="1787002"/>
          </a:xfrm>
          <a:prstGeom prst="rect">
            <a:avLst/>
          </a:prstGeom>
          <a:solidFill>
            <a:schemeClr val="tx1">
              <a:alpha val="31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65545" y="5070997"/>
            <a:ext cx="10682287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80975" indent="-180975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buClr>
                <a:srgbClr val="B63241"/>
              </a:buClr>
            </a:pPr>
            <a:r>
              <a:rPr lang="en-GB" alt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Professor Nora de </a:t>
            </a:r>
            <a:r>
              <a:rPr lang="en-GB" alt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Leeuw </a:t>
            </a:r>
          </a:p>
          <a:p>
            <a:pPr eaLnBrk="1" hangingPunct="1">
              <a:buClr>
                <a:srgbClr val="B63241"/>
              </a:buClr>
            </a:pPr>
            <a:r>
              <a:rPr lang="en-GB" alt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 </a:t>
            </a:r>
            <a:r>
              <a:rPr lang="en-GB" alt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Vice-Chancellor International &amp; Europe</a:t>
            </a:r>
          </a:p>
          <a:p>
            <a:pPr eaLnBrk="1" hangingPunct="1">
              <a:buClr>
                <a:srgbClr val="B63241"/>
              </a:buClr>
            </a:pPr>
            <a:endParaRPr lang="en-GB" altLang="en-US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rgbClr val="B63241"/>
              </a:buClr>
            </a:pPr>
            <a:r>
              <a:rPr lang="en-GB" alt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future of research, Assessing the impact of Plan S </a:t>
            </a:r>
          </a:p>
          <a:p>
            <a:pPr eaLnBrk="1" hangingPunct="1">
              <a:buClr>
                <a:srgbClr val="B63241"/>
              </a:buClr>
            </a:pPr>
            <a:r>
              <a:rPr lang="en-GB" alt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Leuven 2019</a:t>
            </a:r>
            <a:endParaRPr lang="en-GB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rgbClr val="B63241"/>
              </a:buClr>
            </a:pPr>
            <a:endParaRPr lang="en-GB" altLang="en-US" sz="1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Box 1"/>
          <p:cNvSpPr txBox="1">
            <a:spLocks noChangeArrowheads="1"/>
          </p:cNvSpPr>
          <p:nvPr/>
        </p:nvSpPr>
        <p:spPr bwMode="auto">
          <a:xfrm>
            <a:off x="1511300" y="457200"/>
            <a:ext cx="974650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GB" altLang="en-US" sz="3200" dirty="0" smtClean="0">
                <a:solidFill>
                  <a:schemeClr val="bg1"/>
                </a:solidFill>
                <a:latin typeface="Arial Bold" charset="0"/>
              </a:rPr>
              <a:t>Opportunities</a:t>
            </a:r>
            <a:endParaRPr lang="en-GB" altLang="en-US" sz="3200" dirty="0">
              <a:solidFill>
                <a:schemeClr val="bg1"/>
              </a:solidFill>
              <a:latin typeface="Arial Bold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04976669"/>
              </p:ext>
            </p:extLst>
          </p:nvPr>
        </p:nvGraphicFramePr>
        <p:xfrm>
          <a:off x="107503" y="1567543"/>
          <a:ext cx="11981577" cy="5173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393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Box 1"/>
          <p:cNvSpPr txBox="1">
            <a:spLocks noChangeArrowheads="1"/>
          </p:cNvSpPr>
          <p:nvPr/>
        </p:nvSpPr>
        <p:spPr bwMode="auto">
          <a:xfrm>
            <a:off x="1511300" y="457200"/>
            <a:ext cx="974650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GB" altLang="en-US" sz="3200" dirty="0" smtClean="0">
                <a:solidFill>
                  <a:schemeClr val="bg1"/>
                </a:solidFill>
                <a:latin typeface="Arial Bold" charset="0"/>
              </a:rPr>
              <a:t>Challenges</a:t>
            </a:r>
            <a:endParaRPr lang="en-GB" altLang="en-US" sz="3200" dirty="0">
              <a:solidFill>
                <a:schemeClr val="bg1"/>
              </a:solidFill>
              <a:latin typeface="Arial Bold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54462602"/>
              </p:ext>
            </p:extLst>
          </p:nvPr>
        </p:nvGraphicFramePr>
        <p:xfrm>
          <a:off x="107504" y="1603168"/>
          <a:ext cx="11993452" cy="5138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305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rdiff_powerpoint_revised_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Cardiff_powerpoint_revised_template</Template>
  <TotalTime>3521</TotalTime>
  <Words>128</Words>
  <Application>Microsoft Office PowerPoint</Application>
  <PresentationFormat>Widescreen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ＭＳ Ｐゴシック</vt:lpstr>
      <vt:lpstr>ＭＳ Ｐゴシック</vt:lpstr>
      <vt:lpstr>Arial</vt:lpstr>
      <vt:lpstr>Arial Bold</vt:lpstr>
      <vt:lpstr>Calibri</vt:lpstr>
      <vt:lpstr>Calibri Light</vt:lpstr>
      <vt:lpstr>Cardiff_powerpoint_revised_template</vt:lpstr>
      <vt:lpstr>PowerPoint Presentation</vt:lpstr>
      <vt:lpstr>PowerPoint Presentation</vt:lpstr>
      <vt:lpstr>PowerPoint Presentation</vt:lpstr>
    </vt:vector>
  </TitlesOfParts>
  <Company>Cardiff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insrv</dc:creator>
  <cp:lastModifiedBy>Nora De Leeuw</cp:lastModifiedBy>
  <cp:revision>44</cp:revision>
  <cp:lastPrinted>2014-08-10T16:03:26Z</cp:lastPrinted>
  <dcterms:created xsi:type="dcterms:W3CDTF">2015-06-17T12:46:38Z</dcterms:created>
  <dcterms:modified xsi:type="dcterms:W3CDTF">2019-11-06T07:27:47Z</dcterms:modified>
</cp:coreProperties>
</file>